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96" r:id="rId3"/>
    <p:sldId id="97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60"/>
  </p:normalViewPr>
  <p:slideViewPr>
    <p:cSldViewPr snapToGrid="0">
      <p:cViewPr varScale="1">
        <p:scale>
          <a:sx n="91" d="100"/>
          <a:sy n="91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464516"/>
            <a:ext cx="10972800" cy="1143000"/>
          </a:xfrm>
          <a:prstGeom prst="rect">
            <a:avLst/>
          </a:prstGeom>
          <a:noFill/>
        </p:spPr>
        <p:txBody>
          <a:bodyPr anchor="ctr"/>
          <a:lstStyle>
            <a:lvl1pPr>
              <a:defRPr sz="3733" b="1">
                <a:solidFill>
                  <a:srgbClr val="607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607517"/>
            <a:ext cx="10972800" cy="4173055"/>
          </a:xfrm>
          <a:prstGeom prst="rect">
            <a:avLst/>
          </a:prstGeom>
        </p:spPr>
        <p:txBody>
          <a:bodyPr/>
          <a:lstStyle>
            <a:lvl1pPr marL="456777" indent="-456777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9683" indent="-380648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2590" indent="-304518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1627" indent="-304518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0662" indent="-304518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318789" y="6494227"/>
            <a:ext cx="826168" cy="301988"/>
          </a:xfrm>
          <a:prstGeom prst="rect">
            <a:avLst/>
          </a:prstGeom>
        </p:spPr>
        <p:txBody>
          <a:bodyPr vert="horz" lIns="121807" tIns="60904" rIns="121807" bIns="60904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A87AB87A-5B91-4E4B-AE9D-8122EDA6F5FD}" type="slidenum">
              <a:rPr lang="en-CA" sz="1199" smtClean="0"/>
              <a:pPr>
                <a:defRPr/>
              </a:pPr>
              <a:t>‹#›</a:t>
            </a:fld>
            <a:endParaRPr lang="en-CA" sz="1199" dirty="0"/>
          </a:p>
        </p:txBody>
      </p:sp>
    </p:spTree>
    <p:extLst>
      <p:ext uri="{BB962C8B-B14F-4D97-AF65-F5344CB8AC3E}">
        <p14:creationId xmlns:p14="http://schemas.microsoft.com/office/powerpoint/2010/main" val="414175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9955" y="87112"/>
            <a:ext cx="11415359" cy="959561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FD9445-1918-B79A-3229-FD81E65C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55" y="1434595"/>
            <a:ext cx="11415359" cy="5059632"/>
          </a:xfrm>
          <a:prstGeom prst="rect">
            <a:avLst/>
          </a:prstGeom>
        </p:spPr>
        <p:txBody>
          <a:bodyPr/>
          <a:lstStyle>
            <a:lvl1pPr marL="456777" indent="-456777">
              <a:buFontTx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9683" indent="-380648">
              <a:buFontTx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2590" indent="-304518">
              <a:buFontTx/>
              <a:buBlip>
                <a:blip r:embed="rId2"/>
              </a:buBlip>
              <a:defRPr sz="26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1627" indent="-304518"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0662" indent="-304518"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5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7"/>
            <a:ext cx="12192000" cy="1066800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8789" y="6494227"/>
            <a:ext cx="826168" cy="301988"/>
          </a:xfrm>
          <a:prstGeom prst="rect">
            <a:avLst/>
          </a:prstGeom>
        </p:spPr>
        <p:txBody>
          <a:bodyPr/>
          <a:lstStyle>
            <a:lvl1pPr algn="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7AB87A-5B91-4E4B-AE9D-8122EDA6F5FD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210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609037" rtl="0" eaLnBrk="1" fontAlgn="base" hangingPunct="1">
        <a:spcBef>
          <a:spcPct val="0"/>
        </a:spcBef>
        <a:spcAft>
          <a:spcPct val="0"/>
        </a:spcAft>
        <a:defRPr sz="586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037" rtl="0" eaLnBrk="1" fontAlgn="base" hangingPunct="1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037" rtl="0" eaLnBrk="1" fontAlgn="base" hangingPunct="1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037" rtl="0" eaLnBrk="1" fontAlgn="base" hangingPunct="1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037" rtl="0" eaLnBrk="1" fontAlgn="base" hangingPunct="1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037" algn="ctr" defTabSz="609037" rtl="0" eaLnBrk="1" fontAlgn="base" hangingPunct="1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8072" algn="ctr" defTabSz="609037" rtl="0" eaLnBrk="1" fontAlgn="base" hangingPunct="1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7109" algn="ctr" defTabSz="609037" rtl="0" eaLnBrk="1" fontAlgn="base" hangingPunct="1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6144" algn="ctr" defTabSz="609037" rtl="0" eaLnBrk="1" fontAlgn="base" hangingPunct="1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6777" indent="-456777" algn="l" defTabSz="60903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3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9683" indent="-380648" algn="l" defTabSz="60903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29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2590" indent="-304518" algn="l" defTabSz="60903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97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1627" indent="-304518" algn="l" defTabSz="60903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4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0662" indent="-304518" algn="l" defTabSz="60903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4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49699" indent="-304518" algn="l" defTabSz="609037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4" indent="-304518" algn="l" defTabSz="609037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609037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609037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03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9037" algn="l" defTabSz="60903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60903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9" algn="l" defTabSz="60903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60903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60903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60903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60903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60903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8789" y="6494227"/>
            <a:ext cx="826168" cy="301988"/>
          </a:xfrm>
          <a:prstGeom prst="rect">
            <a:avLst/>
          </a:prstGeom>
        </p:spPr>
        <p:txBody>
          <a:bodyPr/>
          <a:lstStyle>
            <a:lvl1pPr algn="r">
              <a:defRPr sz="11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7AB87A-5B91-4E4B-AE9D-8122EDA6F5FD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55C6B78C-1D7E-0BC0-3B77-C795BE432C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8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ctr" defTabSz="609037" rtl="0" eaLnBrk="1" fontAlgn="base" hangingPunct="1">
        <a:spcBef>
          <a:spcPct val="0"/>
        </a:spcBef>
        <a:spcAft>
          <a:spcPct val="0"/>
        </a:spcAft>
        <a:defRPr sz="586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037" rtl="0" eaLnBrk="1" fontAlgn="base" hangingPunct="1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037" rtl="0" eaLnBrk="1" fontAlgn="base" hangingPunct="1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037" rtl="0" eaLnBrk="1" fontAlgn="base" hangingPunct="1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037" rtl="0" eaLnBrk="1" fontAlgn="base" hangingPunct="1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037" algn="ctr" defTabSz="609037" rtl="0" eaLnBrk="1" fontAlgn="base" hangingPunct="1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8072" algn="ctr" defTabSz="609037" rtl="0" eaLnBrk="1" fontAlgn="base" hangingPunct="1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7109" algn="ctr" defTabSz="609037" rtl="0" eaLnBrk="1" fontAlgn="base" hangingPunct="1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6144" algn="ctr" defTabSz="609037" rtl="0" eaLnBrk="1" fontAlgn="base" hangingPunct="1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6777" indent="-456777" algn="l" defTabSz="60903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3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9683" indent="-380648" algn="l" defTabSz="60903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29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2590" indent="-304518" algn="l" defTabSz="60903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97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1627" indent="-304518" algn="l" defTabSz="60903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4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0662" indent="-304518" algn="l" defTabSz="60903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4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49699" indent="-304518" algn="l" defTabSz="609037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4" indent="-304518" algn="l" defTabSz="609037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609037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609037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03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9037" algn="l" defTabSz="60903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60903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9" algn="l" defTabSz="60903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60903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60903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60903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60903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60903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james.locke@forces.gc.c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ams.microsoft.com/l/meetup-join/19%3aLHeTI4icAW2i5B_4FS9pOjB-LtJG6jOux7fwHX7iwZY1%40thread.tacv2/1736002555650?context=%7b%22Tid%22%3a%22325b4494-1587-40d5-bb31-8b660b7f1038%22%2c%22Oid%22%3a%222f4e3c04-5cdb-41c0-a76f-f3bfd34797b6%22%7d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eams.microsoft.com/l/meetup-join/19%3ameeting_ZjkwMWI5YWUtNWM5YS00MGJjLWJlYjgtNWRmOGVhNzk0MGY2%40thread.v2/0?context=%7b%22Tid%22%3a%22325b4494-1587-40d5-bb31-8b660b7f1038%22%2c%22Oid%22%3a%222f4e3c04-5cdb-41c0-a76f-f3bfd34797b6%22%7d" TargetMode="External"/><Relationship Id="rId13" Type="http://schemas.openxmlformats.org/officeDocument/2006/relationships/hyperlink" Target="https://teams.microsoft.com/l/meetup-join/19%3ameeting_NzAyYTM3YjgtODIxMi00NjRmLWI5ZGItN2QyMjUxNzBiOTI1%40thread.v2/0?context=%7b%22Tid%22%3a%22325b4494-1587-40d5-bb31-8b660b7f1038%22%2c%22Oid%22%3a%222f4e3c04-5cdb-41c0-a76f-f3bfd34797b6%22%7d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teams.microsoft.com/l/meetup-join/19%3ameeting_YWIwMjFjOGQtYjY2ZC00YzNlLWI4ODgtYTlkNzU1MWNmZTk3%40thread.v2/0?context=%7b%22Tid%22%3a%22325b4494-1587-40d5-bb31-8b660b7f1038%22%2c%22Oid%22%3a%222f4e3c04-5cdb-41c0-a76f-f3bfd34797b6%22%7d" TargetMode="External"/><Relationship Id="rId12" Type="http://schemas.openxmlformats.org/officeDocument/2006/relationships/hyperlink" Target="https://teams.microsoft.com/l/meetup-join/19%3ameeting_ZTU1MDFhZjUtMDRlOC00YjFlLWJiYTMtOTUyMjdkM2ZhNzU5%40thread.v2/0?context=%7b%22Tid%22%3a%22325b4494-1587-40d5-bb31-8b660b7f1038%22%2c%22Oid%22%3a%222f4e3c04-5cdb-41c0-a76f-f3bfd34797b6%22%7d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ams.microsoft.com/l/meetup-join/19%3ameeting_Y2M3NGZmOGYtNjA1Yi00NjNkLWI1YjctODIwNTcxZjBjYjQx%40thread.v2/0?context=%7b%22Tid%22%3a%22325b4494-1587-40d5-bb31-8b660b7f1038%22%2c%22Oid%22%3a%222f4e3c04-5cdb-41c0-a76f-f3bfd34797b6%22%7d" TargetMode="External"/><Relationship Id="rId11" Type="http://schemas.openxmlformats.org/officeDocument/2006/relationships/hyperlink" Target="https://teams.microsoft.com/l/meetup-join/19%3ameeting_MmZiOGU4OTctOTgzZC00ZjJkLThlYjgtMzQxNjcwOWQxOTJk%40thread.v2/0?context=%7b%22Tid%22%3a%22325b4494-1587-40d5-bb31-8b660b7f1038%22%2c%22Oid%22%3a%222f4e3c04-5cdb-41c0-a76f-f3bfd34797b6%22%7d" TargetMode="External"/><Relationship Id="rId5" Type="http://schemas.openxmlformats.org/officeDocument/2006/relationships/hyperlink" Target="https://teams.microsoft.com/l/meetup-join/19%3ameeting_ZmM2MGNlYzUtMDQwMy00MGM3LWIzZGItODA1MGFjNzFiYTli%40thread.v2/0?context=%7b%22Tid%22%3a%22325b4494-1587-40d5-bb31-8b660b7f1038%22%2c%22Oid%22%3a%222f4e3c04-5cdb-41c0-a76f-f3bfd34797b6%22%7d" TargetMode="External"/><Relationship Id="rId10" Type="http://schemas.openxmlformats.org/officeDocument/2006/relationships/hyperlink" Target="https://teams.microsoft.com/l/meetup-join/19%3ameeting_ODliZmJhYjgtODg0YS00ZGU0LTk0YTYtMmExOGVjNGNlMDMy%40thread.v2/0?context=%7b%22Tid%22%3a%22325b4494-1587-40d5-bb31-8b660b7f1038%22%2c%22Oid%22%3a%222f4e3c04-5cdb-41c0-a76f-f3bfd34797b6%22%7d" TargetMode="External"/><Relationship Id="rId4" Type="http://schemas.openxmlformats.org/officeDocument/2006/relationships/hyperlink" Target="https://teams.microsoft.com/l/meetup-join/19%3ameeting_MGEyNGE1YzgtOGIwMi00YWRmLWI2MDEtYzlmODkyNjY0NmVj%40thread.v2/0?context=%7b%22Tid%22%3a%22325b4494-1587-40d5-bb31-8b660b7f1038%22%2c%22Oid%22%3a%222f4e3c04-5cdb-41c0-a76f-f3bfd34797b6%22%7d" TargetMode="External"/><Relationship Id="rId9" Type="http://schemas.openxmlformats.org/officeDocument/2006/relationships/hyperlink" Target="https://teams.microsoft.com/l/meetup-join/19%3ameeting_OTA4MTRiMGItYjVlMi00Zjc2LWExYjktZWMzMWVhZjkxMDk1%40thread.v2/0?context=%7b%22Tid%22%3a%22325b4494-1587-40d5-bb31-8b660b7f1038%22%2c%22Oid%22%3a%222f4e3c04-5cdb-41c0-a76f-f3bfd34797b6%22%7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812062-1F7D-9B76-2BFA-332423F436DD}"/>
              </a:ext>
            </a:extLst>
          </p:cNvPr>
          <p:cNvSpPr txBox="1">
            <a:spLocks/>
          </p:cNvSpPr>
          <p:nvPr/>
        </p:nvSpPr>
        <p:spPr>
          <a:xfrm>
            <a:off x="34562" y="28229"/>
            <a:ext cx="10972800" cy="1143000"/>
          </a:xfrm>
          <a:prstGeom prst="rect">
            <a:avLst/>
          </a:prstGeom>
          <a:noFill/>
        </p:spPr>
        <p:txBody>
          <a:bodyPr anchor="ctr"/>
          <a:lstStyle>
            <a:lvl1pPr algn="l" defTabSz="609037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ctr" defTabSz="609037" rtl="0" eaLnBrk="1" fontAlgn="base" hangingPunct="1">
              <a:spcBef>
                <a:spcPct val="0"/>
              </a:spcBef>
              <a:spcAft>
                <a:spcPct val="0"/>
              </a:spcAft>
              <a:defRPr sz="586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609037" rtl="0" eaLnBrk="1" fontAlgn="base" hangingPunct="1">
              <a:spcBef>
                <a:spcPct val="0"/>
              </a:spcBef>
              <a:spcAft>
                <a:spcPct val="0"/>
              </a:spcAft>
              <a:defRPr sz="586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609037" rtl="0" eaLnBrk="1" fontAlgn="base" hangingPunct="1">
              <a:spcBef>
                <a:spcPct val="0"/>
              </a:spcBef>
              <a:spcAft>
                <a:spcPct val="0"/>
              </a:spcAft>
              <a:defRPr sz="586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609037" rtl="0" eaLnBrk="1" fontAlgn="base" hangingPunct="1">
              <a:spcBef>
                <a:spcPct val="0"/>
              </a:spcBef>
              <a:spcAft>
                <a:spcPct val="0"/>
              </a:spcAft>
              <a:defRPr sz="586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037" algn="ctr" defTabSz="609037" rtl="0" eaLnBrk="1" fontAlgn="base" hangingPunct="1">
              <a:spcBef>
                <a:spcPct val="0"/>
              </a:spcBef>
              <a:spcAft>
                <a:spcPct val="0"/>
              </a:spcAft>
              <a:defRPr sz="586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8072" algn="ctr" defTabSz="609037" rtl="0" eaLnBrk="1" fontAlgn="base" hangingPunct="1">
              <a:spcBef>
                <a:spcPct val="0"/>
              </a:spcBef>
              <a:spcAft>
                <a:spcPct val="0"/>
              </a:spcAft>
              <a:defRPr sz="586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7109" algn="ctr" defTabSz="609037" rtl="0" eaLnBrk="1" fontAlgn="base" hangingPunct="1">
              <a:spcBef>
                <a:spcPct val="0"/>
              </a:spcBef>
              <a:spcAft>
                <a:spcPct val="0"/>
              </a:spcAft>
              <a:defRPr sz="586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6144" algn="ctr" defTabSz="609037" rtl="0" eaLnBrk="1" fontAlgn="base" hangingPunct="1">
              <a:spcBef>
                <a:spcPct val="0"/>
              </a:spcBef>
              <a:spcAft>
                <a:spcPct val="0"/>
              </a:spcAft>
              <a:defRPr sz="586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CA" dirty="0"/>
              <a:t>RCCS PD Schedule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08BA8-D0D9-DE80-D47E-DC53936D77AD}"/>
              </a:ext>
            </a:extLst>
          </p:cNvPr>
          <p:cNvSpPr txBox="1"/>
          <p:nvPr/>
        </p:nvSpPr>
        <p:spPr>
          <a:xfrm>
            <a:off x="634275" y="4886366"/>
            <a:ext cx="11739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CA" sz="20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If interested in presenting a PD topic to members of the RCCS, please contact </a:t>
            </a:r>
            <a:r>
              <a:rPr lang="en-CA" sz="2000" dirty="0">
                <a:solidFill>
                  <a:prstClr val="black"/>
                </a:solidFill>
                <a:latin typeface="Calibri" charset="0"/>
                <a:ea typeface="ＭＳ Ｐゴシック" charset="0"/>
                <a:hlinkClick r:id="rId2"/>
              </a:rPr>
              <a:t>Maj James Locke </a:t>
            </a:r>
            <a:r>
              <a:rPr lang="en-CA" sz="20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for coordination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AD1A81BA-06C3-111D-53C7-28E09908EC1B}"/>
              </a:ext>
            </a:extLst>
          </p:cNvPr>
          <p:cNvSpPr/>
          <p:nvPr/>
        </p:nvSpPr>
        <p:spPr>
          <a:xfrm>
            <a:off x="261412" y="4855653"/>
            <a:ext cx="372863" cy="41036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2" descr="RCCS Collar Pins - CMCEN">
            <a:extLst>
              <a:ext uri="{FF2B5EF4-FFF2-40B4-BE49-F238E27FC236}">
                <a16:creationId xmlns:a16="http://schemas.microsoft.com/office/drawing/2014/main" id="{F2857B7C-DA2C-A562-9FA9-3849E669E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" y="134673"/>
            <a:ext cx="1356539" cy="89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193862-9535-B65B-E4B2-698419799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5173" y="5729972"/>
            <a:ext cx="810165" cy="109979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CC036F-2CD3-3FEB-63A8-4665E3A65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254180"/>
              </p:ext>
            </p:extLst>
          </p:nvPr>
        </p:nvGraphicFramePr>
        <p:xfrm>
          <a:off x="103695" y="2804160"/>
          <a:ext cx="11931224" cy="937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0419">
                  <a:extLst>
                    <a:ext uri="{9D8B030D-6E8A-4147-A177-3AD203B41FA5}">
                      <a16:colId xmlns:a16="http://schemas.microsoft.com/office/drawing/2014/main" val="1455515786"/>
                    </a:ext>
                  </a:extLst>
                </a:gridCol>
                <a:gridCol w="3930977">
                  <a:extLst>
                    <a:ext uri="{9D8B030D-6E8A-4147-A177-3AD203B41FA5}">
                      <a16:colId xmlns:a16="http://schemas.microsoft.com/office/drawing/2014/main" val="632256126"/>
                    </a:ext>
                  </a:extLst>
                </a:gridCol>
                <a:gridCol w="4440025">
                  <a:extLst>
                    <a:ext uri="{9D8B030D-6E8A-4147-A177-3AD203B41FA5}">
                      <a16:colId xmlns:a16="http://schemas.microsoft.com/office/drawing/2014/main" val="297673933"/>
                    </a:ext>
                  </a:extLst>
                </a:gridCol>
                <a:gridCol w="1989803">
                  <a:extLst>
                    <a:ext uri="{9D8B030D-6E8A-4147-A177-3AD203B41FA5}">
                      <a16:colId xmlns:a16="http://schemas.microsoft.com/office/drawing/2014/main" val="269347564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u="none" strike="noStrike">
                          <a:effectLst/>
                        </a:rPr>
                        <a:t>DTG</a:t>
                      </a:r>
                      <a:endParaRPr lang="en-CA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u="none" strike="noStrike">
                          <a:effectLst/>
                        </a:rPr>
                        <a:t>Presenter</a:t>
                      </a:r>
                      <a:endParaRPr lang="en-CA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u="none" strike="noStrike">
                          <a:effectLst/>
                        </a:rPr>
                        <a:t>Topic</a:t>
                      </a:r>
                      <a:endParaRPr lang="en-CA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u="none" strike="noStrike" dirty="0">
                          <a:effectLst/>
                        </a:rPr>
                        <a:t>MS Teams Link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3527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16/23 Jan TBC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LCol Brad Rathbun (1st Cdn Div J6)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Joint CIS at Div Level and Beyond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sng" strike="noStrike" dirty="0">
                          <a:effectLst/>
                          <a:hlinkClick r:id="rId5"/>
                        </a:rPr>
                        <a:t>MS Teams</a:t>
                      </a:r>
                      <a:endParaRPr lang="en-CA" sz="2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2183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</a:rPr>
                        <a:t>13/20 Feb TBC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CWO Peter Nordstrom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Cognitive Hardening &amp; Cyber Hygiene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sng" strike="noStrike" dirty="0">
                          <a:effectLst/>
                        </a:rPr>
                        <a:t>MS Teams</a:t>
                      </a:r>
                      <a:endParaRPr lang="en-CA" sz="2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824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26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EBD48-711C-6F58-0C2B-49121B8AD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0E9B68F-8B78-4B12-F519-F82C3D0DA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Archive RCCS PD</a:t>
            </a:r>
          </a:p>
        </p:txBody>
      </p:sp>
      <p:pic>
        <p:nvPicPr>
          <p:cNvPr id="1026" name="Picture 2" descr="RCCS Collar Pins - CMCEN">
            <a:extLst>
              <a:ext uri="{FF2B5EF4-FFF2-40B4-BE49-F238E27FC236}">
                <a16:creationId xmlns:a16="http://schemas.microsoft.com/office/drawing/2014/main" id="{B77819A3-957A-6018-B1F0-FE0067F40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2" y="130782"/>
            <a:ext cx="173334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A6FDCF-060D-DD65-048E-CD95A3662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459" y="5754276"/>
            <a:ext cx="780088" cy="105896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AF3BA8-16B4-600C-77BE-8DA1B90A9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39277"/>
              </p:ext>
            </p:extLst>
          </p:nvPr>
        </p:nvGraphicFramePr>
        <p:xfrm>
          <a:off x="96662" y="1714500"/>
          <a:ext cx="11998676" cy="3741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8381">
                  <a:extLst>
                    <a:ext uri="{9D8B030D-6E8A-4147-A177-3AD203B41FA5}">
                      <a16:colId xmlns:a16="http://schemas.microsoft.com/office/drawing/2014/main" val="3449664400"/>
                    </a:ext>
                  </a:extLst>
                </a:gridCol>
                <a:gridCol w="3968685">
                  <a:extLst>
                    <a:ext uri="{9D8B030D-6E8A-4147-A177-3AD203B41FA5}">
                      <a16:colId xmlns:a16="http://schemas.microsoft.com/office/drawing/2014/main" val="2926713135"/>
                    </a:ext>
                  </a:extLst>
                </a:gridCol>
                <a:gridCol w="4458878">
                  <a:extLst>
                    <a:ext uri="{9D8B030D-6E8A-4147-A177-3AD203B41FA5}">
                      <a16:colId xmlns:a16="http://schemas.microsoft.com/office/drawing/2014/main" val="47407557"/>
                    </a:ext>
                  </a:extLst>
                </a:gridCol>
                <a:gridCol w="1612732">
                  <a:extLst>
                    <a:ext uri="{9D8B030D-6E8A-4147-A177-3AD203B41FA5}">
                      <a16:colId xmlns:a16="http://schemas.microsoft.com/office/drawing/2014/main" val="191129406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u="none" strike="noStrike">
                          <a:effectLst/>
                        </a:rPr>
                        <a:t>DTG</a:t>
                      </a:r>
                      <a:endParaRPr lang="en-CA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u="none" strike="noStrike">
                          <a:effectLst/>
                        </a:rPr>
                        <a:t>Presenter</a:t>
                      </a:r>
                      <a:endParaRPr lang="en-CA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u="none" strike="noStrike">
                          <a:effectLst/>
                        </a:rPr>
                        <a:t>Topic</a:t>
                      </a:r>
                      <a:endParaRPr lang="en-CA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u="none" strike="noStrike" dirty="0">
                          <a:effectLst/>
                        </a:rPr>
                        <a:t>MS Teams Link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1682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21 Mar 1400 EST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Maj James Locke - DLR 4-2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CA G6 SitRep Review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sng" strike="noStrike">
                          <a:effectLst/>
                          <a:hlinkClick r:id="rId4"/>
                        </a:rPr>
                        <a:t>MS Teams</a:t>
                      </a:r>
                      <a:endParaRPr lang="en-CA" sz="2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1668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25 April 1100 EST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Maj Jordan Tadros - TFL J6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TFL- Bde Uplift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sng" strike="noStrike">
                          <a:effectLst/>
                          <a:hlinkClick r:id="rId5"/>
                        </a:rPr>
                        <a:t>MS Teams</a:t>
                      </a:r>
                      <a:endParaRPr lang="en-CA" sz="2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388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9 May 1400 EST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CANSOFCOM DJ6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Digital Force Protection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sng" strike="noStrike">
                          <a:effectLst/>
                          <a:hlinkClick r:id="rId6"/>
                        </a:rPr>
                        <a:t>MS Teams</a:t>
                      </a:r>
                      <a:endParaRPr lang="en-CA" sz="2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7960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20 June 1400 EST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LCol Trevor Semeniuk - Joint Warfare Center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Character Based Leadership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sng" strike="noStrike">
                          <a:effectLst/>
                          <a:hlinkClick r:id="rId7"/>
                        </a:rPr>
                        <a:t>MS Teams</a:t>
                      </a:r>
                      <a:endParaRPr lang="en-CA" sz="2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2822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25 July 1400 EST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LCdr Humby - CO CFRC Atlantic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CAF Recruiting and OP UNIFIED RECRUITER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sng" strike="noStrike">
                          <a:effectLst/>
                          <a:hlinkClick r:id="rId8"/>
                        </a:rPr>
                        <a:t>MS Teams</a:t>
                      </a:r>
                      <a:endParaRPr lang="en-CA" sz="2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7400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15 Aug 1400EST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Maj Pat Gaudreau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21 EW 101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sng" strike="noStrike">
                          <a:effectLst/>
                          <a:hlinkClick r:id="rId9"/>
                        </a:rPr>
                        <a:t>MS Teams</a:t>
                      </a:r>
                      <a:endParaRPr lang="en-CA" sz="2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9086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</a:rPr>
                        <a:t>19 Sep TBC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Maj Jeff Leblanc (CFSCE CI)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CFSCE Brief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sng" strike="noStrike">
                          <a:effectLst/>
                          <a:hlinkClick r:id="rId10"/>
                        </a:rPr>
                        <a:t>MS Teams</a:t>
                      </a:r>
                      <a:endParaRPr lang="en-CA" sz="2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280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24 Oct 1400EST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LCol Etienne Marcoux (CJOC D/J6)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CJOC 101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sng" strike="noStrike">
                          <a:effectLst/>
                          <a:hlinkClick r:id="rId11"/>
                        </a:rPr>
                        <a:t>MS Teams</a:t>
                      </a:r>
                      <a:endParaRPr lang="en-CA" sz="2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5778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14 Nov 1400EST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Maj Jon Holsworth (MNB - LVA G6)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MNB HQ &amp; Sig Sqn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sng" strike="noStrike" dirty="0">
                          <a:effectLst/>
                          <a:hlinkClick r:id="rId12"/>
                        </a:rPr>
                        <a:t>MS Teams</a:t>
                      </a:r>
                      <a:endParaRPr lang="en-CA" sz="2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5838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>
                          <a:effectLst/>
                        </a:rPr>
                        <a:t>21 Nov TBC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Ryan Adams (DLEPS 11)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Land Cyber Mission Assurance Program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sng" strike="noStrike" dirty="0">
                          <a:effectLst/>
                          <a:hlinkClick r:id="rId13"/>
                        </a:rPr>
                        <a:t>MS Teams</a:t>
                      </a:r>
                      <a:endParaRPr lang="en-CA" sz="2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069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62162"/>
      </p:ext>
    </p:extLst>
  </p:cSld>
  <p:clrMapOvr>
    <a:masterClrMapping/>
  </p:clrMapOvr>
</p:sld>
</file>

<file path=ppt/theme/theme1.xml><?xml version="1.0" encoding="utf-8"?>
<a:theme xmlns:a="http://schemas.openxmlformats.org/drawingml/2006/main" name="Gree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A Visual Ident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3930</TotalTime>
  <Words>224</Words>
  <Application>Microsoft Office PowerPoint</Application>
  <PresentationFormat>Widescreen</PresentationFormat>
  <Paragraphs>59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Green 1</vt:lpstr>
      <vt:lpstr>CA Visual Identity</vt:lpstr>
      <vt:lpstr>PowerPoint Presentation</vt:lpstr>
      <vt:lpstr>Archive RCCS PD</vt:lpstr>
    </vt:vector>
  </TitlesOfParts>
  <Company>Department of National Defence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24 RCCS PD Schedule</dc:title>
  <dc:creator>Locke Maj JR@C Army DLR@Defence365</dc:creator>
  <cp:lastModifiedBy>Locke Maj JR@C Army DLR@Defence365</cp:lastModifiedBy>
  <cp:revision>19</cp:revision>
  <dcterms:created xsi:type="dcterms:W3CDTF">2024-04-25T16:44:23Z</dcterms:created>
  <dcterms:modified xsi:type="dcterms:W3CDTF">2025-01-04T14:58:11Z</dcterms:modified>
</cp:coreProperties>
</file>